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7" r:id="rId4"/>
    <p:sldId id="285" r:id="rId5"/>
    <p:sldId id="289" r:id="rId6"/>
    <p:sldId id="286" r:id="rId7"/>
    <p:sldId id="288" r:id="rId8"/>
    <p:sldId id="270" r:id="rId9"/>
    <p:sldId id="273" r:id="rId10"/>
    <p:sldId id="272" r:id="rId11"/>
    <p:sldId id="283" r:id="rId12"/>
    <p:sldId id="275" r:id="rId13"/>
    <p:sldId id="274" r:id="rId14"/>
    <p:sldId id="25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4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52" y="0"/>
            <a:ext cx="12458151" cy="70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0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E013-4E4F-41F9-8C02-3E1865CB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1AEF34-2925-4C23-8A85-1DEA6A685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CCB-5DD9-41B5-88F2-D7908604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2DB9-7C44-4942-99C8-7003C3AA58DB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1DB7D-B169-4DBE-9865-18970211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4A419-A600-4F96-BBE6-9623E05F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62FF-1E41-4399-BFE7-CE360AC2DA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025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21E4CC-85D2-439B-B1B1-2A2E5A1C8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BEA50A-6709-48FB-A71A-B8F75DD27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E0D-4DCC-4C90-8070-1E718BEA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2DB9-7C44-4942-99C8-7003C3AA58DB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65E32D-FF7A-4335-88D6-C0B9053E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7ED6-9BA7-453B-B208-F8E3A94D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62FF-1E41-4399-BFE7-CE360AC2DA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707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" y="0"/>
            <a:ext cx="12186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8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1812" cy="68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43" y="-117475"/>
            <a:ext cx="12908841" cy="72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79335-3294-4AE2-A1CE-CD3BF5A9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700794-7B13-43DC-94EE-2FEB51720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6B8C4B-4FC8-4382-A459-C2B1F7E77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387A16-BEDC-4738-87E8-D2D331C77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122BC4-306C-4F39-A789-6A53D020A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AABAC4-E235-41A2-A86F-C98AFF4E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2DB9-7C44-4942-99C8-7003C3AA58DB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37517C-AD01-4013-AE88-177B754C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0D3F22-AEA3-475E-86C6-A19FCEAD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62FF-1E41-4399-BFE7-CE360AC2DA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40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17E23-850F-4A41-986E-4FEDD880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2C2F6B-9601-4868-8369-8375EB2B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2DB9-7C44-4942-99C8-7003C3AA58DB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BA5EFD-073D-4057-8E7A-7A354960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DE70C4-AC8C-4910-AA42-7662CED3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62FF-1E41-4399-BFE7-CE360AC2DA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66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76033F-68F0-40ED-91C4-D2998D17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2DB9-7C44-4942-99C8-7003C3AA58DB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A33EA-7835-409C-899C-37C10A63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B40DDF-08B0-42FB-B9CC-DDA96B1E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62FF-1E41-4399-BFE7-CE360AC2DA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43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52631-30E2-48C5-BDC6-39104DF2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ACC77-D7F5-4814-B04A-807CB692F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FA175D-C25A-44C2-A118-B19E7FDE6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21240C-A5AF-45F7-8E56-B232823F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2DB9-7C44-4942-99C8-7003C3AA58DB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AC17F-D53A-4DD7-9326-A7F8EE77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387DBE-BAB2-4CB1-952F-7745D553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62FF-1E41-4399-BFE7-CE360AC2DA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28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4C1C1-9430-40FF-A9A2-5898774E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7C8ABF-453D-42A6-8479-DC544C7E7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41121C-A925-4287-A55F-983EA11C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3A69A2-4C4E-4E58-A748-EF05D5B8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2DB9-7C44-4942-99C8-7003C3AA58DB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1E3761-DF2E-4A25-84E8-9E0AE2B4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A428C4-D9E6-4D99-86F4-BD1F6E69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62FF-1E41-4399-BFE7-CE360AC2DA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19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EDAC8E-48A5-4F35-90B0-F94ABF33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2A012B-258F-41EF-A076-0E8F9FB8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967FDB-7860-48D3-97AC-FB4CF0AE8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82DB9-7C44-4942-99C8-7003C3AA58DB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4A2A-3DC5-4832-AA95-193BD9704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A444E2-F7FF-4FAF-8D8E-003AA6C77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62FF-1E41-4399-BFE7-CE360AC2DA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69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3484E-FA63-441A-BEAE-94BE1B75F47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5954" y="2716306"/>
            <a:ext cx="9144000" cy="108949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EVIDENCIAS COIL PUC Campinas- </a:t>
            </a:r>
            <a:r>
              <a:rPr lang="es-CO" b="1" dirty="0" err="1"/>
              <a:t>UAmérica</a:t>
            </a:r>
            <a:endParaRPr lang="es-CO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45C8FD-2CEE-4910-8E15-1D4ED8F5EB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507473"/>
            <a:ext cx="9144000" cy="1655762"/>
          </a:xfrm>
        </p:spPr>
        <p:txBody>
          <a:bodyPr/>
          <a:lstStyle/>
          <a:p>
            <a:r>
              <a:rPr lang="es-CO" dirty="0"/>
              <a:t>Abril – Mayo 2024</a:t>
            </a:r>
          </a:p>
          <a:p>
            <a:r>
              <a:rPr lang="es-MX" dirty="0"/>
              <a:t>T</a:t>
            </a:r>
            <a:r>
              <a:rPr lang="es-CO" dirty="0" err="1"/>
              <a:t>ransferencia</a:t>
            </a:r>
            <a:r>
              <a:rPr lang="es-CO" dirty="0"/>
              <a:t> de calor II y </a:t>
            </a:r>
            <a:r>
              <a:rPr lang="pt-BR" dirty="0"/>
              <a:t>Operações unitárias </a:t>
            </a:r>
          </a:p>
        </p:txBody>
      </p:sp>
    </p:spTree>
    <p:extLst>
      <p:ext uri="{BB962C8B-B14F-4D97-AF65-F5344CB8AC3E}">
        <p14:creationId xmlns:p14="http://schemas.microsoft.com/office/powerpoint/2010/main" val="333362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3911D4-ECF1-418D-9C3E-11C7F90F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7" y="222516"/>
            <a:ext cx="11843657" cy="64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8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28758E-91BF-4B6C-A818-675211B9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3349"/>
            <a:ext cx="10160824" cy="65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5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7298D7-56FF-4CC0-9A1A-4866C4C31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5" y="687977"/>
            <a:ext cx="11743616" cy="57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1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391CC9-A297-4CAF-A752-419C6F3E0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216"/>
            <a:ext cx="11956868" cy="52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742C6-8634-4298-944E-C6D4C8189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749" y="3047365"/>
            <a:ext cx="10515600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Evaluación del COIL</a:t>
            </a:r>
          </a:p>
        </p:txBody>
      </p:sp>
    </p:spTree>
    <p:extLst>
      <p:ext uri="{BB962C8B-B14F-4D97-AF65-F5344CB8AC3E}">
        <p14:creationId xmlns:p14="http://schemas.microsoft.com/office/powerpoint/2010/main" val="7909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6E7A12-0FD5-4C15-92E2-8184EED8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12"/>
            <a:ext cx="12192000" cy="66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 de respuestas de formularios. Título de la pregunta: La metodología, instrucciones del proyecto, expectativas y tiempos de entrega del producto final fueron explicados de forma:. Número de respuestas: 14 respuestas.">
            <a:extLst>
              <a:ext uri="{FF2B5EF4-FFF2-40B4-BE49-F238E27FC236}">
                <a16:creationId xmlns:a16="http://schemas.microsoft.com/office/drawing/2014/main" id="{3D4088BC-E282-49DE-95D3-7B0C5A743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1429"/>
          <a:stretch/>
        </p:blipFill>
        <p:spPr bwMode="auto">
          <a:xfrm>
            <a:off x="0" y="165463"/>
            <a:ext cx="12017829" cy="52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9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de respuestas de formularios. Título de la pregunta: La comunicación e interacciones con los pares de la universidad brasilera fue:. Número de respuestas: 14 respuestas.">
            <a:extLst>
              <a:ext uri="{FF2B5EF4-FFF2-40B4-BE49-F238E27FC236}">
                <a16:creationId xmlns:a16="http://schemas.microsoft.com/office/drawing/2014/main" id="{C7582D59-22DA-484B-B947-059DB0E30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r="857"/>
          <a:stretch/>
        </p:blipFill>
        <p:spPr bwMode="auto">
          <a:xfrm>
            <a:off x="200297" y="269966"/>
            <a:ext cx="12087497" cy="4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7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áfico de respuestas de formularios. Título de la pregunta: Su aporte individual a la realización del proyecto fue:. Número de respuestas: 14 respuestas.">
            <a:extLst>
              <a:ext uri="{FF2B5EF4-FFF2-40B4-BE49-F238E27FC236}">
                <a16:creationId xmlns:a16="http://schemas.microsoft.com/office/drawing/2014/main" id="{D07EABC5-F7F7-4042-93ED-42ACF9994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 t="4895" r="3357" b="1528"/>
          <a:stretch/>
        </p:blipFill>
        <p:spPr bwMode="auto">
          <a:xfrm>
            <a:off x="235132" y="400594"/>
            <a:ext cx="11956868" cy="47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9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áfico de respuestas de formularios. Título de la pregunta: La relevancia de esta herramienta de internacionalización en su proceso formativo integral la considera:. Número de respuestas: 14 respuestas.">
            <a:extLst>
              <a:ext uri="{FF2B5EF4-FFF2-40B4-BE49-F238E27FC236}">
                <a16:creationId xmlns:a16="http://schemas.microsoft.com/office/drawing/2014/main" id="{BAD049EA-8530-4350-9125-DAC27303E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r="1215" b="6004"/>
          <a:stretch/>
        </p:blipFill>
        <p:spPr bwMode="auto">
          <a:xfrm>
            <a:off x="148046" y="87086"/>
            <a:ext cx="12043954" cy="50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6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742C6-8634-4298-944E-C6D4C8189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749" y="3047365"/>
            <a:ext cx="10515600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1. Materiales usados en el COIL</a:t>
            </a:r>
          </a:p>
        </p:txBody>
      </p:sp>
    </p:spTree>
    <p:extLst>
      <p:ext uri="{BB962C8B-B14F-4D97-AF65-F5344CB8AC3E}">
        <p14:creationId xmlns:p14="http://schemas.microsoft.com/office/powerpoint/2010/main" val="3794146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áfico de respuestas de formularios. Título de la pregunta: Considera que el tiempo asignado para la ejecución del proyecto fue:. Número de respuestas: 14 respuestas.">
            <a:extLst>
              <a:ext uri="{FF2B5EF4-FFF2-40B4-BE49-F238E27FC236}">
                <a16:creationId xmlns:a16="http://schemas.microsoft.com/office/drawing/2014/main" id="{DC6DEA22-20FD-4DB8-ACC0-CCF9596D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175623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6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áfico de respuestas de formularios. Título de la pregunta: Los recursos brindados, asi como las explicaciones teóricas, dadas por los docentes de ambas instituciones, los evalúa como:. Número de respuestas: 14 respuestas.">
            <a:extLst>
              <a:ext uri="{FF2B5EF4-FFF2-40B4-BE49-F238E27FC236}">
                <a16:creationId xmlns:a16="http://schemas.microsoft.com/office/drawing/2014/main" id="{7A6DF227-B7BC-4974-90E4-20A83BEA7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r="643" b="6004"/>
          <a:stretch/>
        </p:blipFill>
        <p:spPr bwMode="auto">
          <a:xfrm>
            <a:off x="78377" y="139338"/>
            <a:ext cx="12113623" cy="49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4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7A97E160-6BA9-476C-BA5E-398EC974F6CA}"/>
              </a:ext>
            </a:extLst>
          </p:cNvPr>
          <p:cNvSpPr txBox="1">
            <a:spLocks/>
          </p:cNvSpPr>
          <p:nvPr/>
        </p:nvSpPr>
        <p:spPr>
          <a:xfrm>
            <a:off x="1524000" y="199810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  <a:endParaRPr lang="es-CO" sz="5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5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569E11-22DA-4391-A652-FB9E94D0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40" y="300460"/>
            <a:ext cx="8830491" cy="51423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EF3F91-506E-4277-9D00-E68EEEA03113}"/>
              </a:ext>
            </a:extLst>
          </p:cNvPr>
          <p:cNvSpPr txBox="1"/>
          <p:nvPr/>
        </p:nvSpPr>
        <p:spPr>
          <a:xfrm>
            <a:off x="1138040" y="5503817"/>
            <a:ext cx="522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Formato de programación de las sesiones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3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89DD89-56DF-49AB-A640-36485C84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40" y="409304"/>
            <a:ext cx="9521252" cy="49354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1DE2A1-F39F-4322-87C0-8F4FFCA036D9}"/>
              </a:ext>
            </a:extLst>
          </p:cNvPr>
          <p:cNvSpPr txBox="1"/>
          <p:nvPr/>
        </p:nvSpPr>
        <p:spPr>
          <a:xfrm>
            <a:off x="1138040" y="5503817"/>
            <a:ext cx="522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CARPETA DE GOOGLE DRIVE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6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23297C-64AC-455B-B2C9-83F019A6EB5D}"/>
              </a:ext>
            </a:extLst>
          </p:cNvPr>
          <p:cNvSpPr txBox="1"/>
          <p:nvPr/>
        </p:nvSpPr>
        <p:spPr>
          <a:xfrm>
            <a:off x="1016298" y="5416731"/>
            <a:ext cx="522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Hoja de cálculo de apoyo al estudiante</a:t>
            </a:r>
            <a:endParaRPr lang="es-CO" sz="2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C82FC-7FAD-4EA0-9662-53A1F0FB1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98" y="502272"/>
            <a:ext cx="10490330" cy="47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5D6991-74CC-4FBD-89CF-83958A15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" y="277040"/>
            <a:ext cx="10450286" cy="50406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45C9101-3A5E-4EBC-8AFC-C2714504CD73}"/>
              </a:ext>
            </a:extLst>
          </p:cNvPr>
          <p:cNvSpPr txBox="1"/>
          <p:nvPr/>
        </p:nvSpPr>
        <p:spPr>
          <a:xfrm>
            <a:off x="1138040" y="5503817"/>
            <a:ext cx="522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Presentación con instrucciones en inglés y portugués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4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A4C923-1F4D-4A21-8A20-810E768718E5}"/>
              </a:ext>
            </a:extLst>
          </p:cNvPr>
          <p:cNvSpPr txBox="1"/>
          <p:nvPr/>
        </p:nvSpPr>
        <p:spPr>
          <a:xfrm>
            <a:off x="1138040" y="5503817"/>
            <a:ext cx="522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Rúbrica de evaluación de los proyectos</a:t>
            </a:r>
            <a:endParaRPr lang="es-CO" sz="20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1D665A-5FFA-40A2-8ED0-E3FD1946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0" y="179009"/>
            <a:ext cx="10331610" cy="531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7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8D52DD-4110-40B8-AD3B-AD02CC29B13D}"/>
              </a:ext>
            </a:extLst>
          </p:cNvPr>
          <p:cNvSpPr txBox="1"/>
          <p:nvPr/>
        </p:nvSpPr>
        <p:spPr>
          <a:xfrm>
            <a:off x="3013166" y="2890391"/>
            <a:ext cx="6017623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Evidencias de sesiones: </a:t>
            </a:r>
          </a:p>
          <a:p>
            <a:pPr algn="ctr"/>
            <a:r>
              <a:rPr lang="es-MX" dirty="0"/>
              <a:t>Herramientas usadas:</a:t>
            </a:r>
          </a:p>
          <a:p>
            <a:pPr algn="ctr"/>
            <a:r>
              <a:rPr lang="es-MX" dirty="0"/>
              <a:t>Google calendar y Google </a:t>
            </a:r>
            <a:r>
              <a:rPr lang="es-MX" dirty="0" err="1"/>
              <a:t>meet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264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2547B3-378D-4707-A581-DE320E2D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66" y="262494"/>
            <a:ext cx="10919712" cy="65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7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73</Words>
  <Application>Microsoft Office PowerPoint</Application>
  <PresentationFormat>Panorámica</PresentationFormat>
  <Paragraphs>14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EVIDENCIAS COIL PUC Campinas- UAmérica</vt:lpstr>
      <vt:lpstr>1. Materiales usados en el COIL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del COIL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 MELO</dc:creator>
  <cp:lastModifiedBy>SALA DOCENTES</cp:lastModifiedBy>
  <cp:revision>23</cp:revision>
  <dcterms:created xsi:type="dcterms:W3CDTF">2023-03-29T20:16:03Z</dcterms:created>
  <dcterms:modified xsi:type="dcterms:W3CDTF">2024-12-10T17:23:33Z</dcterms:modified>
</cp:coreProperties>
</file>